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2" r:id="rId5"/>
    <p:sldId id="261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F6"/>
    <a:srgbClr val="D95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und Datum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chüssel mit Pappardelle, Petersilienbutter, gerösteten Haselnüssen und geriebenem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088" y="863954"/>
            <a:ext cx="9758669" cy="1285732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Jordi Küffer, Jasmin Hochuli, Christoph Bachmann, Lars Bösch, Luisa Stückelberger                    02.04.202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/>
          <a:p>
            <a:pPr>
              <a:defRPr sz="3400"/>
            </a:pPr>
            <a:r>
              <a:rPr sz="2400" dirty="0"/>
              <a:t>Jordi Küffer, </a:t>
            </a:r>
            <a:r>
              <a:rPr sz="2400" u="sng" dirty="0"/>
              <a:t>Jasmin Hochuli</a:t>
            </a:r>
            <a:r>
              <a:rPr sz="2400" dirty="0"/>
              <a:t>, </a:t>
            </a:r>
            <a:r>
              <a:rPr sz="2400" u="sng" dirty="0"/>
              <a:t>Christoph Bachmann</a:t>
            </a:r>
            <a:r>
              <a:rPr sz="2400" dirty="0"/>
              <a:t>, Lars Bösch, Luisa </a:t>
            </a:r>
            <a:r>
              <a:rPr sz="2400" dirty="0" err="1"/>
              <a:t>Stückelberger</a:t>
            </a:r>
            <a:r>
              <a:rPr sz="2400" dirty="0"/>
              <a:t>                    </a:t>
            </a:r>
            <a:endParaRPr lang="de-CH" sz="2400" dirty="0"/>
          </a:p>
          <a:p>
            <a:pPr>
              <a:defRPr sz="3400"/>
            </a:pPr>
            <a:r>
              <a:rPr lang="de-CH" sz="2400" dirty="0"/>
              <a:t>30</a:t>
            </a:r>
            <a:r>
              <a:rPr sz="2400" dirty="0"/>
              <a:t>.0</a:t>
            </a:r>
            <a:r>
              <a:rPr lang="de-CH" sz="2400" dirty="0"/>
              <a:t>5</a:t>
            </a:r>
            <a:r>
              <a:rPr sz="2400" dirty="0"/>
              <a:t>.2022</a:t>
            </a:r>
          </a:p>
        </p:txBody>
      </p:sp>
      <p:sp>
        <p:nvSpPr>
          <p:cNvPr id="153" name="SoPr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SoPra</a:t>
            </a:r>
          </a:p>
        </p:txBody>
      </p:sp>
      <p:sp>
        <p:nvSpPr>
          <p:cNvPr id="154" name="FS22 - Group 21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FS22 - Group 21</a:t>
            </a:r>
          </a:p>
          <a:p>
            <a:pPr>
              <a:defRPr sz="4700"/>
            </a:pPr>
            <a:r>
              <a:rPr dirty="0"/>
              <a:t>Milestone </a:t>
            </a:r>
            <a:r>
              <a:rPr lang="de-CH" dirty="0"/>
              <a:t>4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 better matching platform for future roommates"/>
          <p:cNvSpPr txBox="1">
            <a:spLocks noGrp="1"/>
          </p:cNvSpPr>
          <p:nvPr>
            <p:ph type="body" idx="21"/>
          </p:nvPr>
        </p:nvSpPr>
        <p:spPr>
          <a:xfrm>
            <a:off x="1206500" y="775454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A better matching platform for future roommates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84" y="4053928"/>
            <a:ext cx="8275833" cy="3045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3982A3-1524-4489-8421-60B21DEF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409122"/>
            <a:ext cx="21971000" cy="9095394"/>
          </a:xfrm>
        </p:spPr>
        <p:txBody>
          <a:bodyPr>
            <a:normAutofit fontScale="92500" lnSpcReduction="20000"/>
          </a:bodyPr>
          <a:lstStyle/>
          <a:p>
            <a:r>
              <a:rPr lang="en-AU" b="1" dirty="0"/>
              <a:t>Filters</a:t>
            </a:r>
          </a:p>
          <a:p>
            <a:r>
              <a:rPr lang="en-AU" b="1" dirty="0"/>
              <a:t>Smart discover endpoint </a:t>
            </a:r>
          </a:p>
          <a:p>
            <a:r>
              <a:rPr lang="en-AU" b="1" dirty="0"/>
              <a:t>Like Counter for Flat</a:t>
            </a:r>
          </a:p>
          <a:p>
            <a:r>
              <a:rPr lang="en-AU" sz="4800" b="1" dirty="0"/>
              <a:t>Push-Notifications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sz="3500" b="1" dirty="0"/>
          </a:p>
          <a:p>
            <a:r>
              <a:rPr lang="en-AU" sz="3600" b="1" dirty="0"/>
              <a:t>Add a roommate</a:t>
            </a:r>
          </a:p>
          <a:p>
            <a:r>
              <a:rPr lang="en-AU" sz="3500" b="1" dirty="0"/>
              <a:t>Leave a flat</a:t>
            </a:r>
          </a:p>
          <a:p>
            <a:r>
              <a:rPr lang="en-AU" sz="3500" b="1" dirty="0"/>
              <a:t>Matches in progress</a:t>
            </a:r>
          </a:p>
          <a:p>
            <a:r>
              <a:rPr lang="en-AU" sz="3500" b="1" dirty="0"/>
              <a:t>Realtime Profile-Update</a:t>
            </a:r>
          </a:p>
          <a:p>
            <a:r>
              <a:rPr lang="en-AU" sz="3500" b="1" dirty="0"/>
              <a:t>Online-/Offline Status</a:t>
            </a:r>
          </a:p>
          <a:p>
            <a:r>
              <a:rPr lang="en-AU" sz="3500" b="1" dirty="0"/>
              <a:t>Push-Notifications</a:t>
            </a:r>
          </a:p>
          <a:p>
            <a:r>
              <a:rPr lang="en-AU" sz="3500" b="1" dirty="0"/>
              <a:t>New </a:t>
            </a:r>
            <a:r>
              <a:rPr lang="en-AU" sz="3500" b="1" dirty="0" err="1"/>
              <a:t>Color</a:t>
            </a:r>
            <a:r>
              <a:rPr lang="en-AU" sz="3500" b="1" dirty="0"/>
              <a:t> theme</a:t>
            </a:r>
          </a:p>
          <a:p>
            <a:r>
              <a:rPr lang="en-AU" sz="3500" b="1" dirty="0"/>
              <a:t>Map overview</a:t>
            </a:r>
            <a:endParaRPr lang="en-AU" sz="3900" b="1" dirty="0"/>
          </a:p>
          <a:p>
            <a:pPr marL="0" indent="0">
              <a:buNone/>
            </a:pPr>
            <a:endParaRPr lang="en-AU" b="1" dirty="0"/>
          </a:p>
          <a:p>
            <a:endParaRPr lang="en-AU" b="1" dirty="0"/>
          </a:p>
        </p:txBody>
      </p:sp>
      <p:sp>
        <p:nvSpPr>
          <p:cNvPr id="161" name="Outlook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0764500" cy="1433513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Features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Start mit einfarbiger Füllung">
            <a:extLst>
              <a:ext uri="{FF2B5EF4-FFF2-40B4-BE49-F238E27FC236}">
                <a16:creationId xmlns:a16="http://schemas.microsoft.com/office/drawing/2014/main" id="{02D9488A-C02F-47E8-A726-5890925D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476" y="2859314"/>
            <a:ext cx="7997372" cy="79973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01A2B3-6096-4D2D-B588-3C79006F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5400" dirty="0" err="1"/>
              <a:t>From</a:t>
            </a:r>
            <a:r>
              <a:rPr lang="de-CH" dirty="0"/>
              <a:t> like </a:t>
            </a:r>
            <a:r>
              <a:rPr lang="de-CH" sz="5400" dirty="0" err="1"/>
              <a:t>to</a:t>
            </a:r>
            <a:r>
              <a:rPr lang="de-CH" dirty="0"/>
              <a:t> match in </a:t>
            </a:r>
            <a:r>
              <a:rPr lang="de-CH" dirty="0" err="1"/>
              <a:t>progress</a:t>
            </a:r>
            <a:r>
              <a:rPr lang="de-CH" dirty="0"/>
              <a:t> </a:t>
            </a:r>
            <a:r>
              <a:rPr lang="de-CH" sz="5400" dirty="0" err="1"/>
              <a:t>to</a:t>
            </a:r>
            <a:r>
              <a:rPr lang="de-CH" dirty="0"/>
              <a:t> match</a:t>
            </a:r>
          </a:p>
        </p:txBody>
      </p:sp>
      <p:pic>
        <p:nvPicPr>
          <p:cNvPr id="10" name="Grafik 9" descr="Mann Silhouette">
            <a:extLst>
              <a:ext uri="{FF2B5EF4-FFF2-40B4-BE49-F238E27FC236}">
                <a16:creationId xmlns:a16="http://schemas.microsoft.com/office/drawing/2014/main" id="{2D9EAA22-6F63-4279-B1E7-9E797968E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180" y="6700715"/>
            <a:ext cx="1440000" cy="1440000"/>
          </a:xfrm>
          <a:prstGeom prst="rect">
            <a:avLst/>
          </a:prstGeom>
        </p:spPr>
      </p:pic>
      <p:pic>
        <p:nvPicPr>
          <p:cNvPr id="12" name="Grafik 11" descr="Mann mit einfarbiger Füllung">
            <a:extLst>
              <a:ext uri="{FF2B5EF4-FFF2-40B4-BE49-F238E27FC236}">
                <a16:creationId xmlns:a16="http://schemas.microsoft.com/office/drawing/2014/main" id="{B801645D-843B-4CD8-AD37-B92ABDA5A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2180" y="6700715"/>
            <a:ext cx="1440000" cy="1440000"/>
          </a:xfrm>
          <a:prstGeom prst="rect">
            <a:avLst/>
          </a:prstGeom>
        </p:spPr>
      </p:pic>
      <p:pic>
        <p:nvPicPr>
          <p:cNvPr id="13" name="Grafik 12" descr="Frau Silhouette">
            <a:extLst>
              <a:ext uri="{FF2B5EF4-FFF2-40B4-BE49-F238E27FC236}">
                <a16:creationId xmlns:a16="http://schemas.microsoft.com/office/drawing/2014/main" id="{6BA133A3-F7FB-4B42-ACBC-8272E2831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5582" y="8326074"/>
            <a:ext cx="1440000" cy="1440000"/>
          </a:xfrm>
          <a:prstGeom prst="rect">
            <a:avLst/>
          </a:prstGeom>
        </p:spPr>
      </p:pic>
      <p:pic>
        <p:nvPicPr>
          <p:cNvPr id="14" name="Grafik 13" descr="Frau Silhouette">
            <a:extLst>
              <a:ext uri="{FF2B5EF4-FFF2-40B4-BE49-F238E27FC236}">
                <a16:creationId xmlns:a16="http://schemas.microsoft.com/office/drawing/2014/main" id="{1F9B5853-1AB7-4B6A-B889-50CE778C1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6162" y="5649176"/>
            <a:ext cx="1440000" cy="1440000"/>
          </a:xfrm>
          <a:prstGeom prst="rect">
            <a:avLst/>
          </a:prstGeom>
        </p:spPr>
      </p:pic>
      <p:pic>
        <p:nvPicPr>
          <p:cNvPr id="15" name="Grafik 14" descr="Mann Silhouette">
            <a:extLst>
              <a:ext uri="{FF2B5EF4-FFF2-40B4-BE49-F238E27FC236}">
                <a16:creationId xmlns:a16="http://schemas.microsoft.com/office/drawing/2014/main" id="{CF25B2B3-E652-4B7F-A3B7-62ED4962F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4290" y="6758591"/>
            <a:ext cx="1440000" cy="1440000"/>
          </a:xfrm>
          <a:prstGeom prst="rect">
            <a:avLst/>
          </a:prstGeom>
        </p:spPr>
      </p:pic>
      <p:pic>
        <p:nvPicPr>
          <p:cNvPr id="16" name="Grafik 15" descr="Mann Silhouette">
            <a:extLst>
              <a:ext uri="{FF2B5EF4-FFF2-40B4-BE49-F238E27FC236}">
                <a16:creationId xmlns:a16="http://schemas.microsoft.com/office/drawing/2014/main" id="{546BAFF6-989B-4B5A-8DE8-776489142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7838" y="6160045"/>
            <a:ext cx="1440000" cy="1440000"/>
          </a:xfrm>
          <a:prstGeom prst="rect">
            <a:avLst/>
          </a:prstGeom>
        </p:spPr>
      </p:pic>
      <p:pic>
        <p:nvPicPr>
          <p:cNvPr id="19" name="Grafik 18" descr="Mann mit einfarbiger Füllung">
            <a:extLst>
              <a:ext uri="{FF2B5EF4-FFF2-40B4-BE49-F238E27FC236}">
                <a16:creationId xmlns:a16="http://schemas.microsoft.com/office/drawing/2014/main" id="{7DFF6372-50E6-479B-B0C7-99B03D13D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87838" y="6160045"/>
            <a:ext cx="1440000" cy="1440000"/>
          </a:xfrm>
          <a:prstGeom prst="rect">
            <a:avLst/>
          </a:prstGeom>
        </p:spPr>
      </p:pic>
      <p:pic>
        <p:nvPicPr>
          <p:cNvPr id="20" name="Grafik 19" descr="Frau mit einfarbiger Füllung">
            <a:extLst>
              <a:ext uri="{FF2B5EF4-FFF2-40B4-BE49-F238E27FC236}">
                <a16:creationId xmlns:a16="http://schemas.microsoft.com/office/drawing/2014/main" id="{5A48E393-307B-4B79-937D-CC9A1DBBB0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5582" y="8344839"/>
            <a:ext cx="1440000" cy="1440000"/>
          </a:xfrm>
          <a:prstGeom prst="rect">
            <a:avLst/>
          </a:prstGeom>
        </p:spPr>
      </p:pic>
      <p:pic>
        <p:nvPicPr>
          <p:cNvPr id="8" name="Grafik 7" descr="Frau Silhouette">
            <a:extLst>
              <a:ext uri="{FF2B5EF4-FFF2-40B4-BE49-F238E27FC236}">
                <a16:creationId xmlns:a16="http://schemas.microsoft.com/office/drawing/2014/main" id="{75259732-938B-48AA-8705-62549D3A4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9345" y="8326074"/>
            <a:ext cx="1440000" cy="1440000"/>
          </a:xfrm>
          <a:prstGeom prst="rect">
            <a:avLst/>
          </a:prstGeom>
        </p:spPr>
      </p:pic>
      <p:pic>
        <p:nvPicPr>
          <p:cNvPr id="6" name="Grafik 5" descr="Frau mit einfarbiger Füllung">
            <a:extLst>
              <a:ext uri="{FF2B5EF4-FFF2-40B4-BE49-F238E27FC236}">
                <a16:creationId xmlns:a16="http://schemas.microsoft.com/office/drawing/2014/main" id="{7C76130B-A668-4DD4-A777-1C72EB41A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9345" y="8326074"/>
            <a:ext cx="1440000" cy="1440000"/>
          </a:xfrm>
          <a:prstGeom prst="rect">
            <a:avLst/>
          </a:prstGeom>
        </p:spPr>
      </p:pic>
      <p:sp>
        <p:nvSpPr>
          <p:cNvPr id="22" name="Herz 21">
            <a:extLst>
              <a:ext uri="{FF2B5EF4-FFF2-40B4-BE49-F238E27FC236}">
                <a16:creationId xmlns:a16="http://schemas.microsoft.com/office/drawing/2014/main" id="{D16AAA51-3E00-4093-B33E-F5E8694C3B45}"/>
              </a:ext>
            </a:extLst>
          </p:cNvPr>
          <p:cNvSpPr/>
          <p:nvPr/>
        </p:nvSpPr>
        <p:spPr>
          <a:xfrm>
            <a:off x="12131716" y="6160045"/>
            <a:ext cx="1657438" cy="1417955"/>
          </a:xfrm>
          <a:prstGeom prst="hear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LIKE</a:t>
            </a:r>
          </a:p>
        </p:txBody>
      </p:sp>
      <p:sp>
        <p:nvSpPr>
          <p:cNvPr id="25" name="Herz 24">
            <a:extLst>
              <a:ext uri="{FF2B5EF4-FFF2-40B4-BE49-F238E27FC236}">
                <a16:creationId xmlns:a16="http://schemas.microsoft.com/office/drawing/2014/main" id="{46F76E55-DA00-431C-BE00-1AE4582C8AF4}"/>
              </a:ext>
            </a:extLst>
          </p:cNvPr>
          <p:cNvSpPr/>
          <p:nvPr/>
        </p:nvSpPr>
        <p:spPr>
          <a:xfrm>
            <a:off x="11100401" y="5740026"/>
            <a:ext cx="3720068" cy="3132000"/>
          </a:xfrm>
          <a:prstGeom prst="hear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3200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MATCH IN PROGRESS</a:t>
            </a:r>
            <a:endParaRPr kumimoji="0" lang="de-CH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Herz 25">
            <a:extLst>
              <a:ext uri="{FF2B5EF4-FFF2-40B4-BE49-F238E27FC236}">
                <a16:creationId xmlns:a16="http://schemas.microsoft.com/office/drawing/2014/main" id="{B0D99C1D-3C82-4117-9245-C51CA29E3D00}"/>
              </a:ext>
            </a:extLst>
          </p:cNvPr>
          <p:cNvSpPr/>
          <p:nvPr/>
        </p:nvSpPr>
        <p:spPr>
          <a:xfrm>
            <a:off x="10978818" y="5649176"/>
            <a:ext cx="3974136" cy="3204000"/>
          </a:xfrm>
          <a:prstGeom prst="heart">
            <a:avLst/>
          </a:prstGeom>
          <a:solidFill>
            <a:srgbClr val="C00000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32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MATCH</a:t>
            </a:r>
            <a:endParaRPr kumimoji="0" lang="de-CH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2555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  <p:bldP spid="25" grpId="0" animBg="1"/>
      <p:bldP spid="25" grpId="1" animBg="1"/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ank you"/>
          <p:cNvSpPr txBox="1">
            <a:spLocks noGrp="1"/>
          </p:cNvSpPr>
          <p:nvPr>
            <p:ph type="body" sz="half" idx="1"/>
          </p:nvPr>
        </p:nvSpPr>
        <p:spPr>
          <a:xfrm>
            <a:off x="4292381" y="7742871"/>
            <a:ext cx="16104038" cy="12046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5400" dirty="0"/>
              <a:t>Questions?</a:t>
            </a:r>
            <a:endParaRPr sz="5400" dirty="0"/>
          </a:p>
        </p:txBody>
      </p:sp>
      <p:sp>
        <p:nvSpPr>
          <p:cNvPr id="6" name="Thank you">
            <a:extLst>
              <a:ext uri="{FF2B5EF4-FFF2-40B4-BE49-F238E27FC236}">
                <a16:creationId xmlns:a16="http://schemas.microsoft.com/office/drawing/2014/main" id="{CA3C458B-F0EF-F731-16C9-0529466648FD}"/>
              </a:ext>
            </a:extLst>
          </p:cNvPr>
          <p:cNvSpPr txBox="1">
            <a:spLocks/>
          </p:cNvSpPr>
          <p:nvPr/>
        </p:nvSpPr>
        <p:spPr>
          <a:xfrm>
            <a:off x="1358900" y="5073243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/>
              <a:t>Thank you</a:t>
            </a:r>
            <a:endParaRPr lang="en-GB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Benutzerdefiniert</PresentationFormat>
  <Paragraphs>30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Helvetica Neue</vt:lpstr>
      <vt:lpstr>Helvetica Neue Medium</vt:lpstr>
      <vt:lpstr>21_BasicWhite</vt:lpstr>
      <vt:lpstr>SoPra</vt:lpstr>
      <vt:lpstr>PowerPoint-Präsentation</vt:lpstr>
      <vt:lpstr>Features</vt:lpstr>
      <vt:lpstr>From like to match in progress to match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SoPra</dc:title>
  <cp:lastModifiedBy>Jasmin Hochuli</cp:lastModifiedBy>
  <cp:revision>13</cp:revision>
  <dcterms:modified xsi:type="dcterms:W3CDTF">2022-05-29T11:54:25Z</dcterms:modified>
</cp:coreProperties>
</file>